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96" r:id="rId5"/>
    <p:sldId id="259" r:id="rId6"/>
    <p:sldId id="297" r:id="rId7"/>
    <p:sldId id="260" r:id="rId8"/>
    <p:sldId id="261" r:id="rId9"/>
    <p:sldId id="262" r:id="rId10"/>
    <p:sldId id="263" r:id="rId11"/>
    <p:sldId id="293" r:id="rId12"/>
    <p:sldId id="264" r:id="rId13"/>
    <p:sldId id="265" r:id="rId14"/>
    <p:sldId id="266" r:id="rId15"/>
    <p:sldId id="270" r:id="rId16"/>
    <p:sldId id="267" r:id="rId17"/>
    <p:sldId id="269" r:id="rId18"/>
    <p:sldId id="281" r:id="rId19"/>
    <p:sldId id="271" r:id="rId20"/>
    <p:sldId id="272" r:id="rId21"/>
    <p:sldId id="276" r:id="rId22"/>
    <p:sldId id="273" r:id="rId23"/>
    <p:sldId id="274" r:id="rId24"/>
    <p:sldId id="275" r:id="rId25"/>
    <p:sldId id="278" r:id="rId26"/>
    <p:sldId id="279" r:id="rId27"/>
    <p:sldId id="283" r:id="rId28"/>
    <p:sldId id="285" r:id="rId29"/>
    <p:sldId id="280" r:id="rId30"/>
    <p:sldId id="282" r:id="rId31"/>
    <p:sldId id="291" r:id="rId32"/>
    <p:sldId id="290" r:id="rId33"/>
    <p:sldId id="286" r:id="rId34"/>
    <p:sldId id="288" r:id="rId35"/>
    <p:sldId id="287" r:id="rId36"/>
    <p:sldId id="289" r:id="rId37"/>
    <p:sldId id="294" r:id="rId3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84" autoAdjust="0"/>
    <p:restoredTop sz="94660"/>
  </p:normalViewPr>
  <p:slideViewPr>
    <p:cSldViewPr snapToGrid="0">
      <p:cViewPr>
        <p:scale>
          <a:sx n="82" d="100"/>
          <a:sy n="82" d="100"/>
        </p:scale>
        <p:origin x="355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6C2-D99D-4967-9338-915FBFAC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FA889-EE1D-48C6-BCA0-077CD92C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34A85F-AE68-46B3-A4ED-98E2CD35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50AA94-7E2F-4761-98B7-DB7C9242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3C4D75-AAFB-4891-BDB5-802DCF6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3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7C470-E7CA-40C1-B650-CCB6C2A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662A1DF-876E-438C-8FC7-5E808A1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07AED6-FDE5-479E-A0B7-D0F51C3F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0D7000-7717-49B7-8F1F-D10E6C18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8F4E5-54EC-4C65-BCBE-3140BDEB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829B7D-EB44-4671-8EC1-A59CBF2D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75ACB2F-3A1E-4190-90FE-BDDF89A6F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9F21BC-9449-498E-BDD8-58065BBF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025698-3F7B-4094-9C47-799A21BA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51CF2-5C6D-46FD-8265-019C26E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02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6572C-47A8-4B1D-8C33-84DA5F97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9A93C-63D4-4B5F-9F60-D4BE0C37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D220EA-7286-4248-A896-2F23311F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1A2FA0-1540-4540-ACB3-C0D108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A50F0E-39BD-4EE3-AB24-2AF6027F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4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EB11-786B-4995-A34B-8F4DC5D8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17BCC6-D093-4C0E-BEAC-F679CBCC2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502257-4F40-43B1-B111-EB31DF33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80D66A1-4A98-4097-B79C-A0D472AE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488161-A18F-41C3-9174-C30A9443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84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4A1D-7B46-4ADA-85D5-C3E1C107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769A3B-E469-4AC9-AE1B-13F90A947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B5D12D0-0396-4863-9E80-790395D04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4C57B-9F76-4371-ABB0-CA058384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C072B-0061-4FF9-AD30-22C9CB42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43F775-B803-4B9A-9F45-FD9A0D9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5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B7AF4-7B83-4DC5-9A48-190C921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3FAC0B-7556-402F-8E18-01E80CB6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206865-56B6-4E2A-8315-08DDB79D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AB45D89-294C-442D-8065-C13BCC3AB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EC03FA7-FA76-4E49-9561-5D008334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3E087D2-6D7D-445F-B2E1-065B796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F89320A-5119-408B-AB5B-296E2768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D4C14EB-C908-4833-82B9-CE7393BD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9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60648-FDCC-41A1-943A-CC4BB837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F3EE3F2-E4F7-40E4-B3C7-31F1440F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FE8DD3-28E6-4324-9775-820CBCAE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9A736-C10D-4D57-B07C-3EFBE5BB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9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17A180F-3BFB-4AC2-A3E7-FB411A37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FD1417F-4416-4AE4-B943-930F7E72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A851AA-A696-4E81-88EA-897F0EDB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41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9E26-DD46-4481-A459-8C707563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F3011-436D-4B28-962D-DA6D45A5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C69BC0A-C6F9-42B6-9207-0667E86AE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678C4A-573C-498F-A26B-7E6FC1A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BD8BF15-3E2E-41DE-973B-E7E68987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F9CF02-6853-4699-BEAE-4CAED7C1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8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98EA-0B1E-4830-B03C-AD2E1486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F01D13F-3E12-4BDD-A29B-1812DFD77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A4DF0D-AE50-4C63-B063-91E4DEB24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511915-8E43-44A5-B17F-FFD01A8D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4A09BE3-B0F1-4053-B0B6-C91D5EC6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D582BE1-689D-48F4-B1FD-9DED9C5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39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E14FB7E-993E-4935-9A6C-CFE39B58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307398-4A3E-4BF6-843E-3FEAF8C7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2ADE2A-2DB7-4407-BE2D-79DD5081E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35D1-1D23-4555-8049-F89EA9B1DC3B}" type="datetimeFigureOut">
              <a:rPr lang="pt-PT" smtClean="0"/>
              <a:t>26/03/2020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462AB-0244-48DD-AB73-16151CDC0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9809A42-8E2F-4728-A5D9-2DA9DD50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E940-9D66-43DB-9B0E-D7EE464CB6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81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6.wdp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52.png"/><Relationship Id="rId10" Type="http://schemas.openxmlformats.org/officeDocument/2006/relationships/image" Target="../media/image46.png"/><Relationship Id="rId4" Type="http://schemas.openxmlformats.org/officeDocument/2006/relationships/image" Target="../media/image51.png"/><Relationship Id="rId9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5C8EFC4-0C9D-4F85-9B1B-155141762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38EE8DB-0C48-4DC6-A8DE-5D76D18BD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626" y="1928285"/>
            <a:ext cx="6622743" cy="1565488"/>
          </a:xfrm>
        </p:spPr>
        <p:txBody>
          <a:bodyPr>
            <a:normAutofit fontScale="92500" lnSpcReduction="10000"/>
          </a:bodyPr>
          <a:lstStyle/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Faculdade de Ciências Exatas e de Engenharia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2019/2020</a:t>
            </a:r>
          </a:p>
          <a:p>
            <a:r>
              <a:rPr lang="pt-PT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por Objetos</a:t>
            </a:r>
            <a:endParaRPr lang="pt-PT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 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  <p:pic>
        <p:nvPicPr>
          <p:cNvPr id="5" name="Imagem 4" descr="Uma imagem com sentado, preto, computador&#10;&#10;Descrição gerada automaticamente">
            <a:extLst>
              <a:ext uri="{FF2B5EF4-FFF2-40B4-BE49-F238E27FC236}">
                <a16:creationId xmlns:a16="http://schemas.microsoft.com/office/drawing/2014/main" id="{BA703AE0-F69B-4520-8019-C768EFFD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8612"/>
            <a:ext cx="4762500" cy="15335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7A48C12-2161-4BD3-8462-51A7459B0C2C}"/>
              </a:ext>
            </a:extLst>
          </p:cNvPr>
          <p:cNvSpPr/>
          <p:nvPr/>
        </p:nvSpPr>
        <p:spPr>
          <a:xfrm>
            <a:off x="1936774" y="3382590"/>
            <a:ext cx="83184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ALTERAÇÕES CLIMÁTICAS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19872B9-BC41-4E97-87AC-B040D552EAFB}"/>
              </a:ext>
            </a:extLst>
          </p:cNvPr>
          <p:cNvSpPr txBox="1">
            <a:spLocks/>
          </p:cNvSpPr>
          <p:nvPr/>
        </p:nvSpPr>
        <p:spPr>
          <a:xfrm>
            <a:off x="5280730" y="4962008"/>
            <a:ext cx="6622743" cy="156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Trabalho realizado por: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Diego Briceño (2043818)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Sílvia Fernandes (2043118)</a:t>
            </a:r>
          </a:p>
          <a:p>
            <a:pPr algn="r"/>
            <a:r>
              <a:rPr lang="pt-PT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Rúben Rodrigues (2046018)</a:t>
            </a:r>
            <a:endParaRPr lang="pt-PT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00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3AD329-6E93-4CBB-85CA-7F7BE393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84" y="3097869"/>
            <a:ext cx="509818" cy="6117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571154" y="2354933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m 12" descr="Uma imagem com garrafa&#10;&#10;Descrição gerada automaticamente">
            <a:extLst>
              <a:ext uri="{FF2B5EF4-FFF2-40B4-BE49-F238E27FC236}">
                <a16:creationId xmlns:a16="http://schemas.microsoft.com/office/drawing/2014/main" id="{AD885CE7-D0B0-47F2-8CFD-4AB2B4C78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33" y="4042753"/>
            <a:ext cx="990686" cy="13031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297A0D-AE7F-41BB-AC10-41E87F1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86" y="3636900"/>
            <a:ext cx="571580" cy="34294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221856-A0F5-4F2A-9635-E8DDF2770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62" y="3221100"/>
            <a:ext cx="571580" cy="3429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86C1635-6A3F-4A5E-958C-7F248F45F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2" y="2854718"/>
            <a:ext cx="571580" cy="342948"/>
          </a:xfrm>
          <a:prstGeom prst="rect">
            <a:avLst/>
          </a:prstGeom>
        </p:spPr>
      </p:pic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m para tecla A teclado">
            <a:extLst>
              <a:ext uri="{FF2B5EF4-FFF2-40B4-BE49-F238E27FC236}">
                <a16:creationId xmlns:a16="http://schemas.microsoft.com/office/drawing/2014/main" id="{68BB9EB6-26F6-4D5F-AEC1-78AA406E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60" y="598298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esultado de imagem para tecla A teclado">
            <a:extLst>
              <a:ext uri="{FF2B5EF4-FFF2-40B4-BE49-F238E27FC236}">
                <a16:creationId xmlns:a16="http://schemas.microsoft.com/office/drawing/2014/main" id="{D2FF9DE3-6A2E-45F6-898F-577D7564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07" y="5963524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D7C3A3E-2C93-4AED-8A63-F37D4E69F7DC}"/>
              </a:ext>
            </a:extLst>
          </p:cNvPr>
          <p:cNvSpPr txBox="1"/>
          <p:nvPr/>
        </p:nvSpPr>
        <p:spPr>
          <a:xfrm>
            <a:off x="1848183" y="60884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E51D0D-C822-41F2-9F7A-635BAA5E621C}"/>
              </a:ext>
            </a:extLst>
          </p:cNvPr>
          <p:cNvSpPr txBox="1"/>
          <p:nvPr/>
        </p:nvSpPr>
        <p:spPr>
          <a:xfrm>
            <a:off x="4331595" y="6083880"/>
            <a:ext cx="4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810735" y="4249087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FF2045E-B048-4DC3-8D14-923371A553B9}"/>
              </a:ext>
            </a:extLst>
          </p:cNvPr>
          <p:cNvSpPr txBox="1"/>
          <p:nvPr/>
        </p:nvSpPr>
        <p:spPr>
          <a:xfrm>
            <a:off x="2646976" y="6064423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DISPARAR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7763126" y="5982981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1:30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5EABAA08-A74E-4928-A177-3919A8AFD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48" y="3086683"/>
            <a:ext cx="509818" cy="6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1" grpId="0"/>
      <p:bldP spid="42" grpId="0"/>
      <p:bldP spid="43" grpId="0"/>
      <p:bldP spid="45" grpId="0"/>
      <p:bldP spid="46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63034F-7567-4880-8FCE-2C53EC56916C}"/>
              </a:ext>
            </a:extLst>
          </p:cNvPr>
          <p:cNvSpPr txBox="1"/>
          <p:nvPr/>
        </p:nvSpPr>
        <p:spPr>
          <a:xfrm>
            <a:off x="4009209" y="2967332"/>
            <a:ext cx="417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CADA JOGADOR TEM 10 VIDAS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DE0E5-C657-4E9E-8A4F-04BA808E1A92}"/>
              </a:ext>
            </a:extLst>
          </p:cNvPr>
          <p:cNvSpPr txBox="1"/>
          <p:nvPr/>
        </p:nvSpPr>
        <p:spPr>
          <a:xfrm>
            <a:off x="3595244" y="5638996"/>
            <a:ext cx="88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CADA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3B91D2-3E5F-441B-A1F8-DE2E34D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21" y="5658570"/>
            <a:ext cx="2624902" cy="4420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4F8CC5-FF63-440C-BC62-ED209FB041A8}"/>
              </a:ext>
            </a:extLst>
          </p:cNvPr>
          <p:cNvSpPr txBox="1"/>
          <p:nvPr/>
        </p:nvSpPr>
        <p:spPr>
          <a:xfrm>
            <a:off x="4941815" y="5638994"/>
            <a:ext cx="396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CORRESPONDE A DUAS VIDAS.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82E110-591C-4661-AD07-334FB842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4" y="3428999"/>
            <a:ext cx="4024588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8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1ª FASE- VIDA DA MÁQUINA ENTRE 50%-100%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51267" y="2305020"/>
            <a:ext cx="6689464" cy="1174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5427B-E55D-4268-95FB-71E62117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60" y="4090088"/>
            <a:ext cx="565203" cy="524831"/>
          </a:xfrm>
          <a:prstGeom prst="rect">
            <a:avLst/>
          </a:prstGeom>
        </p:spPr>
      </p:pic>
      <p:pic>
        <p:nvPicPr>
          <p:cNvPr id="20" name="Imagem 19" descr="Uma imagem com flor&#10;&#10;Descrição gerada automaticamente">
            <a:extLst>
              <a:ext uri="{FF2B5EF4-FFF2-40B4-BE49-F238E27FC236}">
                <a16:creationId xmlns:a16="http://schemas.microsoft.com/office/drawing/2014/main" id="{72925C75-C89F-4A35-A95D-6D23553EA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 t="35786" r="4963" b="34641"/>
          <a:stretch/>
        </p:blipFill>
        <p:spPr>
          <a:xfrm>
            <a:off x="4340034" y="4107065"/>
            <a:ext cx="709155" cy="64008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785165" y="4104895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568962" y="3524888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3087526" y="352503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FLOCO DE NEVE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5846976" y="3508341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GRANIZO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504568" y="4893874"/>
            <a:ext cx="1373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6836825" y="4893873"/>
            <a:ext cx="1325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-50 PONTOS</a:t>
            </a:r>
          </a:p>
        </p:txBody>
      </p:sp>
      <p:pic>
        <p:nvPicPr>
          <p:cNvPr id="24" name="Imagem 23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34BE5A25-D107-4D35-BEF2-D3794EC906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3" y="4171757"/>
            <a:ext cx="713211" cy="47535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3E99038-FCBB-4553-AEEA-CD022E9ADF43}"/>
              </a:ext>
            </a:extLst>
          </p:cNvPr>
          <p:cNvSpPr/>
          <p:nvPr/>
        </p:nvSpPr>
        <p:spPr>
          <a:xfrm>
            <a:off x="8834669" y="3540779"/>
            <a:ext cx="210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5BEBF4-4E30-448B-B4B0-357643117AE2}"/>
              </a:ext>
            </a:extLst>
          </p:cNvPr>
          <p:cNvSpPr txBox="1"/>
          <p:nvPr/>
        </p:nvSpPr>
        <p:spPr>
          <a:xfrm>
            <a:off x="9084018" y="4823171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66050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2416935" y="1781800"/>
            <a:ext cx="735812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2ª FASE- VIDA DA MÁQUINA ENTRE 0%-49%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9D919-0C83-4133-85CD-A96CC398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7" b="-1"/>
          <a:stretch/>
        </p:blipFill>
        <p:spPr>
          <a:xfrm flipV="1">
            <a:off x="2751267" y="2305019"/>
            <a:ext cx="3409836" cy="1174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1430589" y="4073348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229890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5441235" y="356706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CHUVA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7918651" y="2856324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RELÂMPAGO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169946" y="4934588"/>
            <a:ext cx="1370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+25 PONTOS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8804289" y="5481339"/>
            <a:ext cx="1442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DUAS VIDAS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luz&#10;&#10;Descrição gerada automaticamente">
            <a:extLst>
              <a:ext uri="{FF2B5EF4-FFF2-40B4-BE49-F238E27FC236}">
                <a16:creationId xmlns:a16="http://schemas.microsoft.com/office/drawing/2014/main" id="{7E96D78D-A8E8-4AB0-A67E-8658A130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87" y="3414246"/>
            <a:ext cx="457345" cy="2081707"/>
          </a:xfrm>
          <a:prstGeom prst="rect">
            <a:avLst/>
          </a:prstGeom>
        </p:spPr>
      </p:pic>
      <p:pic>
        <p:nvPicPr>
          <p:cNvPr id="9" name="Imagem 8" descr="Uma imagem com sentado&#10;&#10;Descrição gerada automaticamente">
            <a:extLst>
              <a:ext uri="{FF2B5EF4-FFF2-40B4-BE49-F238E27FC236}">
                <a16:creationId xmlns:a16="http://schemas.microsoft.com/office/drawing/2014/main" id="{3ED094E6-0C64-4403-84D8-0366E4D91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01" y="4560342"/>
            <a:ext cx="989350" cy="989350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8A923FD-16CD-4F01-B3E0-5D11AC04E0B4}"/>
              </a:ext>
            </a:extLst>
          </p:cNvPr>
          <p:cNvCxnSpPr/>
          <p:nvPr/>
        </p:nvCxnSpPr>
        <p:spPr>
          <a:xfrm>
            <a:off x="8993829" y="4313508"/>
            <a:ext cx="78123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E9B153-B67E-47E4-A203-D7D5E3E823BA}"/>
              </a:ext>
            </a:extLst>
          </p:cNvPr>
          <p:cNvSpPr txBox="1"/>
          <p:nvPr/>
        </p:nvSpPr>
        <p:spPr>
          <a:xfrm>
            <a:off x="8920139" y="4041517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/>
              <a:t>3 SEGUNDOS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C81624E-152E-467D-8D4D-8B6D22DBED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85" y="4193225"/>
            <a:ext cx="369328" cy="36932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CD5B2D2-95C1-4383-8210-C54D0AEDA35D}"/>
              </a:ext>
            </a:extLst>
          </p:cNvPr>
          <p:cNvSpPr/>
          <p:nvPr/>
        </p:nvSpPr>
        <p:spPr>
          <a:xfrm>
            <a:off x="3374529" y="3567066"/>
            <a:ext cx="23163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ACERTAR MÁQUINA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Imagem 28" descr="Uma imagem com escuro, sentado, fogo de artifício&#10;&#10;Descrição gerada automaticamente">
            <a:extLst>
              <a:ext uri="{FF2B5EF4-FFF2-40B4-BE49-F238E27FC236}">
                <a16:creationId xmlns:a16="http://schemas.microsoft.com/office/drawing/2014/main" id="{A49DF48E-FDCD-4F3A-BA31-AF291D6EF6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64" y="4217420"/>
            <a:ext cx="713211" cy="47535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33FBD7-7ED1-4F63-917C-7476548FA84B}"/>
              </a:ext>
            </a:extLst>
          </p:cNvPr>
          <p:cNvSpPr txBox="1"/>
          <p:nvPr/>
        </p:nvSpPr>
        <p:spPr>
          <a:xfrm>
            <a:off x="3794615" y="4943022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+10 PONTOS</a:t>
            </a:r>
          </a:p>
        </p:txBody>
      </p:sp>
    </p:spTree>
    <p:extLst>
      <p:ext uri="{BB962C8B-B14F-4D97-AF65-F5344CB8AC3E}">
        <p14:creationId xmlns:p14="http://schemas.microsoft.com/office/powerpoint/2010/main" val="176682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2073792" y="2196736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44AE8-DC07-4010-A03E-882B5BF5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6" y="2825449"/>
            <a:ext cx="4524878" cy="262871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16A5E-EEE9-4C32-B1F4-2CDBDC00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28" y="2825449"/>
            <a:ext cx="4524878" cy="264001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33BDB4-B347-4943-9180-C445520D4982}"/>
              </a:ext>
            </a:extLst>
          </p:cNvPr>
          <p:cNvSpPr txBox="1"/>
          <p:nvPr/>
        </p:nvSpPr>
        <p:spPr>
          <a:xfrm>
            <a:off x="7032480" y="2186900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2ª FASE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7D45B5-DF19-4BCC-8D33-F06D3E677E3B}"/>
              </a:ext>
            </a:extLst>
          </p:cNvPr>
          <p:cNvSpPr txBox="1"/>
          <p:nvPr/>
        </p:nvSpPr>
        <p:spPr>
          <a:xfrm>
            <a:off x="1229556" y="2055813"/>
            <a:ext cx="4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DESTRUIDA?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276652-A920-4C55-BAB1-4C28F58C7A0C}"/>
              </a:ext>
            </a:extLst>
          </p:cNvPr>
          <p:cNvSpPr txBox="1"/>
          <p:nvPr/>
        </p:nvSpPr>
        <p:spPr>
          <a:xfrm>
            <a:off x="6096000" y="3063106"/>
            <a:ext cx="122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00B050"/>
                  </a:solidFill>
                  <a:prstDash val="solid"/>
                </a:ln>
              </a:rPr>
              <a:t>SIM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FAA55D60-D88E-4245-AD49-77DC88762271}"/>
              </a:ext>
            </a:extLst>
          </p:cNvPr>
          <p:cNvCxnSpPr>
            <a:cxnSpLocks/>
          </p:cNvCxnSpPr>
          <p:nvPr/>
        </p:nvCxnSpPr>
        <p:spPr>
          <a:xfrm>
            <a:off x="7458075" y="342900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00510F4-3F35-4237-924B-1884B8A2F3D5}"/>
              </a:ext>
            </a:extLst>
          </p:cNvPr>
          <p:cNvSpPr/>
          <p:nvPr/>
        </p:nvSpPr>
        <p:spPr>
          <a:xfrm>
            <a:off x="8609767" y="3244332"/>
            <a:ext cx="2318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</a:rPr>
              <a:t>MAIS PONTOS!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EF28CE-7C08-43F6-9593-EA7F4E76353D}"/>
              </a:ext>
            </a:extLst>
          </p:cNvPr>
          <p:cNvSpPr/>
          <p:nvPr/>
        </p:nvSpPr>
        <p:spPr>
          <a:xfrm>
            <a:off x="5933425" y="4336312"/>
            <a:ext cx="1485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800" b="1" dirty="0">
                <a:ln w="19050" cmpd="sng">
                  <a:solidFill>
                    <a:srgbClr val="C00000"/>
                  </a:solidFill>
                  <a:prstDash val="solid"/>
                </a:ln>
              </a:rPr>
              <a:t>NÃO 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71738ED3-93F6-4630-9B56-5BAB39FA19CF}"/>
              </a:ext>
            </a:extLst>
          </p:cNvPr>
          <p:cNvCxnSpPr>
            <a:cxnSpLocks/>
          </p:cNvCxnSpPr>
          <p:nvPr/>
        </p:nvCxnSpPr>
        <p:spPr>
          <a:xfrm>
            <a:off x="7458075" y="4747590"/>
            <a:ext cx="100965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B2B0-570D-49DB-B50D-461A26B3A0D7}"/>
              </a:ext>
            </a:extLst>
          </p:cNvPr>
          <p:cNvSpPr/>
          <p:nvPr/>
        </p:nvSpPr>
        <p:spPr>
          <a:xfrm>
            <a:off x="8613415" y="4539939"/>
            <a:ext cx="231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</a:rPr>
              <a:t>CONSEQUÊNCIAS NO NÍVEL SEGUINTE!!!</a:t>
            </a:r>
          </a:p>
        </p:txBody>
      </p:sp>
      <p:pic>
        <p:nvPicPr>
          <p:cNvPr id="23" name="Imagem 22" descr="Uma imagem com arma, fundo, escuro, sentado&#10;&#10;Descrição gerada automaticamente">
            <a:extLst>
              <a:ext uri="{FF2B5EF4-FFF2-40B4-BE49-F238E27FC236}">
                <a16:creationId xmlns:a16="http://schemas.microsoft.com/office/drawing/2014/main" id="{668DAAA5-31E9-40C5-9A93-804DD41D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0" y="3063106"/>
            <a:ext cx="1664566" cy="1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1-3 COMPLETE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44B770-3C1C-44CE-924A-1B96944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14" y="2066910"/>
            <a:ext cx="6653372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E8C1138-5263-46EC-8FAC-BBAB2B3AD56C}"/>
              </a:ext>
            </a:extLst>
          </p:cNvPr>
          <p:cNvCxnSpPr>
            <a:cxnSpLocks/>
          </p:cNvCxnSpPr>
          <p:nvPr/>
        </p:nvCxnSpPr>
        <p:spPr>
          <a:xfrm flipH="1">
            <a:off x="6800296" y="3428999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9BA09-9970-4EEA-B4BF-AC2F9B02FCA6}"/>
              </a:ext>
            </a:extLst>
          </p:cNvPr>
          <p:cNvSpPr txBox="1"/>
          <p:nvPr/>
        </p:nvSpPr>
        <p:spPr>
          <a:xfrm>
            <a:off x="7253056" y="2905778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SCORE DE </a:t>
            </a:r>
          </a:p>
          <a:p>
            <a:pPr algn="ctr"/>
            <a:r>
              <a:rPr lang="pt-PT" sz="1400" dirty="0"/>
              <a:t>AMBOS OS JOGADORES</a:t>
            </a: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091C8F80-E579-46CE-97C7-9A9703116D6E}"/>
              </a:ext>
            </a:extLst>
          </p:cNvPr>
          <p:cNvCxnSpPr>
            <a:cxnSpLocks/>
          </p:cNvCxnSpPr>
          <p:nvPr/>
        </p:nvCxnSpPr>
        <p:spPr>
          <a:xfrm flipV="1">
            <a:off x="5017303" y="4810739"/>
            <a:ext cx="944505" cy="6135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8DF7B4-1197-4C0F-A9DE-075EAB63411B}"/>
              </a:ext>
            </a:extLst>
          </p:cNvPr>
          <p:cNvSpPr txBox="1"/>
          <p:nvPr/>
        </p:nvSpPr>
        <p:spPr>
          <a:xfrm>
            <a:off x="3690762" y="5237826"/>
            <a:ext cx="1358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VER SCORE DE </a:t>
            </a:r>
          </a:p>
          <a:p>
            <a:pPr algn="ctr"/>
            <a:r>
              <a:rPr lang="pt-PT" sz="1400" dirty="0"/>
              <a:t>CADA JOGADOR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592B9ECC-B933-401E-992D-3BF5BF3760CD}"/>
              </a:ext>
            </a:extLst>
          </p:cNvPr>
          <p:cNvCxnSpPr>
            <a:cxnSpLocks/>
          </p:cNvCxnSpPr>
          <p:nvPr/>
        </p:nvCxnSpPr>
        <p:spPr>
          <a:xfrm>
            <a:off x="4478694" y="3865374"/>
            <a:ext cx="913011" cy="608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806A15F-275F-474B-B17C-9C3191101B67}"/>
              </a:ext>
            </a:extLst>
          </p:cNvPr>
          <p:cNvSpPr txBox="1"/>
          <p:nvPr/>
        </p:nvSpPr>
        <p:spPr>
          <a:xfrm>
            <a:off x="2791971" y="3364900"/>
            <a:ext cx="2219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SAIR PARA </a:t>
            </a:r>
          </a:p>
          <a:p>
            <a:pPr algn="ctr"/>
            <a:r>
              <a:rPr lang="pt-PT" sz="1400" dirty="0"/>
              <a:t>MENU INICIAL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59F764EF-6220-443D-9A75-A7980EA33E2F}"/>
              </a:ext>
            </a:extLst>
          </p:cNvPr>
          <p:cNvCxnSpPr>
            <a:cxnSpLocks/>
          </p:cNvCxnSpPr>
          <p:nvPr/>
        </p:nvCxnSpPr>
        <p:spPr>
          <a:xfrm flipH="1" flipV="1">
            <a:off x="6800296" y="4788737"/>
            <a:ext cx="829320" cy="3906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0ED2061-4524-4A68-B05E-2CDC091313BF}"/>
              </a:ext>
            </a:extLst>
          </p:cNvPr>
          <p:cNvSpPr txBox="1"/>
          <p:nvPr/>
        </p:nvSpPr>
        <p:spPr>
          <a:xfrm>
            <a:off x="7142598" y="5117511"/>
            <a:ext cx="221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FASE SEGUINTE</a:t>
            </a:r>
          </a:p>
        </p:txBody>
      </p:sp>
    </p:spTree>
    <p:extLst>
      <p:ext uri="{BB962C8B-B14F-4D97-AF65-F5344CB8AC3E}">
        <p14:creationId xmlns:p14="http://schemas.microsoft.com/office/powerpoint/2010/main" val="361078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3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SCORE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F7879C-5C99-4A54-8A81-D12B4B66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1"/>
          <a:stretch/>
        </p:blipFill>
        <p:spPr>
          <a:xfrm>
            <a:off x="2773121" y="2055813"/>
            <a:ext cx="6588593" cy="387337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28D1E218-026C-4E3A-AE1D-8CA730DA4207}"/>
              </a:ext>
            </a:extLst>
          </p:cNvPr>
          <p:cNvCxnSpPr>
            <a:cxnSpLocks/>
          </p:cNvCxnSpPr>
          <p:nvPr/>
        </p:nvCxnSpPr>
        <p:spPr>
          <a:xfrm flipV="1">
            <a:off x="4982547" y="4828539"/>
            <a:ext cx="922342" cy="4712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E78BB-CF25-4D3A-BCBF-D9C49D7FE3AB}"/>
              </a:ext>
            </a:extLst>
          </p:cNvPr>
          <p:cNvSpPr txBox="1"/>
          <p:nvPr/>
        </p:nvSpPr>
        <p:spPr>
          <a:xfrm>
            <a:off x="3685675" y="5302526"/>
            <a:ext cx="221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VOLTAR ATRÁS</a:t>
            </a:r>
          </a:p>
        </p:txBody>
      </p:sp>
    </p:spTree>
    <p:extLst>
      <p:ext uri="{BB962C8B-B14F-4D97-AF65-F5344CB8AC3E}">
        <p14:creationId xmlns:p14="http://schemas.microsoft.com/office/powerpoint/2010/main" val="39623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7A21E6-A6E9-4F68-B49E-115CEDF0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484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08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383620" y="2354933"/>
            <a:ext cx="35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CAMADA DE OZONO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93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97" y="4701657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71" y="470989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01013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732403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08391" y="48025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71827" y="481052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242908" y="4810790"/>
            <a:ext cx="3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55227" y="5510751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B95204C-B8A3-4DD0-98FB-19C5A0851CA9}"/>
              </a:ext>
            </a:extLst>
          </p:cNvPr>
          <p:cNvSpPr txBox="1"/>
          <p:nvPr/>
        </p:nvSpPr>
        <p:spPr>
          <a:xfrm>
            <a:off x="8130150" y="5695154"/>
            <a:ext cx="20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DURAÇÃO: </a:t>
            </a:r>
            <a:r>
              <a:rPr lang="pt-PT" b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2:00</a:t>
            </a:r>
            <a:endParaRPr lang="pt-PT" dirty="0">
              <a:ln w="12700" cmpd="sng">
                <a:solidFill>
                  <a:schemeClr val="tx1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 descr="Uma imagem com sentado, sala, mesa, jogador&#10;&#10;Descrição gerada automaticamente">
            <a:extLst>
              <a:ext uri="{FF2B5EF4-FFF2-40B4-BE49-F238E27FC236}">
                <a16:creationId xmlns:a16="http://schemas.microsoft.com/office/drawing/2014/main" id="{A4F59865-8DEF-4003-892D-4B3043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" y="3313994"/>
            <a:ext cx="1540729" cy="742567"/>
          </a:xfrm>
          <a:prstGeom prst="rect">
            <a:avLst/>
          </a:prstGeom>
        </p:spPr>
      </p:pic>
      <p:pic>
        <p:nvPicPr>
          <p:cNvPr id="10" name="Imagem 9" descr="Uma imagem com azul, relógio, computador&#10;&#10;Descrição gerada automaticamente">
            <a:extLst>
              <a:ext uri="{FF2B5EF4-FFF2-40B4-BE49-F238E27FC236}">
                <a16:creationId xmlns:a16="http://schemas.microsoft.com/office/drawing/2014/main" id="{D345DD6B-4C16-4FA8-951C-919F5B23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06" y="3313994"/>
            <a:ext cx="1540729" cy="7425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674DFC3-F4FF-43F3-855D-F040D9D1B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43" y="3254934"/>
            <a:ext cx="5334463" cy="11812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52324B2-34CF-4809-A142-7A2F9E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87" y="4703446"/>
            <a:ext cx="3019425" cy="1619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39E84C2-0FB5-4FB6-B3B4-DD1E399143E0}"/>
              </a:ext>
            </a:extLst>
          </p:cNvPr>
          <p:cNvSpPr/>
          <p:nvPr/>
        </p:nvSpPr>
        <p:spPr>
          <a:xfrm>
            <a:off x="7798869" y="4273122"/>
            <a:ext cx="2709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 DA CAMADA DE OZONO</a:t>
            </a:r>
            <a:endParaRPr lang="pt-PT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25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8" grpId="0"/>
      <p:bldP spid="40" grpId="0"/>
      <p:bldP spid="43" grpId="0"/>
      <p:bldP spid="45" grpId="0"/>
      <p:bldP spid="49" grpId="0"/>
      <p:bldP spid="51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DESCRIÇÃO DO JOGO</a:t>
            </a:r>
          </a:p>
        </p:txBody>
      </p:sp>
    </p:spTree>
    <p:extLst>
      <p:ext uri="{BB962C8B-B14F-4D97-AF65-F5344CB8AC3E}">
        <p14:creationId xmlns:p14="http://schemas.microsoft.com/office/powerpoint/2010/main" val="29831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2)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4438262-0E09-4B9C-A5CC-F7E0814A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26"/>
          <a:stretch/>
        </p:blipFill>
        <p:spPr>
          <a:xfrm>
            <a:off x="2009050" y="3741713"/>
            <a:ext cx="812774" cy="60908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13B6054B-8A67-4329-9E0C-C2878D0DB8B0}"/>
              </a:ext>
            </a:extLst>
          </p:cNvPr>
          <p:cNvSpPr txBox="1"/>
          <p:nvPr/>
        </p:nvSpPr>
        <p:spPr>
          <a:xfrm>
            <a:off x="808351" y="3166143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CORAÇÃO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DE0CA2F-362E-412A-9F40-12A895D03048}"/>
              </a:ext>
            </a:extLst>
          </p:cNvPr>
          <p:cNvSpPr txBox="1"/>
          <p:nvPr/>
        </p:nvSpPr>
        <p:spPr>
          <a:xfrm>
            <a:off x="6687947" y="2250441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1)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2935D6-9E70-40FA-8B2B-4BEA0AFD7068}"/>
              </a:ext>
            </a:extLst>
          </p:cNvPr>
          <p:cNvSpPr txBox="1"/>
          <p:nvPr/>
        </p:nvSpPr>
        <p:spPr>
          <a:xfrm>
            <a:off x="6770147" y="4126234"/>
            <a:ext cx="321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MISSÍL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(COR DO JOGADOR 2)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8B750BE-2E97-4260-927E-D778BC58CF33}"/>
              </a:ext>
            </a:extLst>
          </p:cNvPr>
          <p:cNvSpPr txBox="1"/>
          <p:nvPr/>
        </p:nvSpPr>
        <p:spPr>
          <a:xfrm>
            <a:off x="1780676" y="4547368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RECUPERA </a:t>
            </a:r>
          </a:p>
          <a:p>
            <a:pPr algn="ctr"/>
            <a:r>
              <a:rPr lang="pt-PT" dirty="0"/>
              <a:t>DUAS VIDAS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EE54CAE-93C4-47E6-A199-ECE196B55D19}"/>
              </a:ext>
            </a:extLst>
          </p:cNvPr>
          <p:cNvSpPr txBox="1"/>
          <p:nvPr/>
        </p:nvSpPr>
        <p:spPr>
          <a:xfrm>
            <a:off x="9731620" y="2844393"/>
            <a:ext cx="1554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PERSEGUEM O JOGADOR DESSA COR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PERDE </a:t>
            </a:r>
          </a:p>
          <a:p>
            <a:pPr algn="ctr"/>
            <a:r>
              <a:rPr lang="pt-PT" dirty="0"/>
              <a:t>UMA VIDA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dirty="0"/>
              <a:t>-100 PONTOS</a:t>
            </a:r>
          </a:p>
        </p:txBody>
      </p:sp>
      <p:pic>
        <p:nvPicPr>
          <p:cNvPr id="5" name="Imagem 4" descr="Uma imagem com relógio&#10;&#10;Descrição gerada automaticamente">
            <a:extLst>
              <a:ext uri="{FF2B5EF4-FFF2-40B4-BE49-F238E27FC236}">
                <a16:creationId xmlns:a16="http://schemas.microsoft.com/office/drawing/2014/main" id="{CFC57924-5F73-4E0D-A897-9F6E2D6FE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26" y="3207236"/>
            <a:ext cx="1184616" cy="400110"/>
          </a:xfrm>
          <a:prstGeom prst="rect">
            <a:avLst/>
          </a:prstGeom>
        </p:spPr>
      </p:pic>
      <p:pic>
        <p:nvPicPr>
          <p:cNvPr id="9" name="Imagem 8" descr="Uma imagem com relógio&#10;&#10;Descrição gerada automaticamente">
            <a:extLst>
              <a:ext uri="{FF2B5EF4-FFF2-40B4-BE49-F238E27FC236}">
                <a16:creationId xmlns:a16="http://schemas.microsoft.com/office/drawing/2014/main" id="{021AA97B-5784-4839-BEFD-A29E995C4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38" y="5107761"/>
            <a:ext cx="1184616" cy="40011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A3E168-32A2-4199-9494-6C5CC217E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90" y="3813034"/>
            <a:ext cx="1015139" cy="60908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2D4D94-896B-47F8-8818-EA66458A0278}"/>
              </a:ext>
            </a:extLst>
          </p:cNvPr>
          <p:cNvSpPr txBox="1"/>
          <p:nvPr/>
        </p:nvSpPr>
        <p:spPr>
          <a:xfrm>
            <a:off x="3473774" y="3214725"/>
            <a:ext cx="3214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GÁS</a:t>
            </a:r>
            <a:endParaRPr lang="pt-PT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F9CA3F-4DEF-491E-8AD1-950CF8BF1BAB}"/>
              </a:ext>
            </a:extLst>
          </p:cNvPr>
          <p:cNvSpPr txBox="1"/>
          <p:nvPr/>
        </p:nvSpPr>
        <p:spPr>
          <a:xfrm>
            <a:off x="3549280" y="4642739"/>
            <a:ext cx="32778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+10 PONTOS AOS JOGADORES</a:t>
            </a:r>
          </a:p>
          <a:p>
            <a:pPr algn="ctr"/>
            <a:endParaRPr lang="pt-PT" dirty="0"/>
          </a:p>
          <a:p>
            <a:pPr algn="ctr"/>
            <a:r>
              <a:rPr lang="pt-PT" sz="1600" dirty="0"/>
              <a:t>CAMADA DE OZONO </a:t>
            </a:r>
          </a:p>
          <a:p>
            <a:pPr algn="ctr"/>
            <a:r>
              <a:rPr lang="pt-PT" sz="1600" dirty="0"/>
              <a:t>PERDE VIDA </a:t>
            </a:r>
          </a:p>
        </p:txBody>
      </p:sp>
    </p:spTree>
    <p:extLst>
      <p:ext uri="{BB962C8B-B14F-4D97-AF65-F5344CB8AC3E}">
        <p14:creationId xmlns:p14="http://schemas.microsoft.com/office/powerpoint/2010/main" val="410097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3FE87-7864-47EA-8D0D-25411371CECE}"/>
              </a:ext>
            </a:extLst>
          </p:cNvPr>
          <p:cNvSpPr txBox="1"/>
          <p:nvPr/>
        </p:nvSpPr>
        <p:spPr>
          <a:xfrm>
            <a:off x="520336" y="2398763"/>
            <a:ext cx="513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NÃO DESTRUÍMOS A </a:t>
            </a:r>
          </a:p>
          <a:p>
            <a:pPr algn="ctr"/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MÁQUINA NO STAGE 1…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56AA8E-BB4C-4220-9CA5-956777A7EEA7}"/>
              </a:ext>
            </a:extLst>
          </p:cNvPr>
          <p:cNvSpPr txBox="1"/>
          <p:nvPr/>
        </p:nvSpPr>
        <p:spPr>
          <a:xfrm>
            <a:off x="520336" y="3874233"/>
            <a:ext cx="51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 QUE ACONTECE?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0A9E5-7D51-4D9B-8F5F-38E42DE9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31" y="2693431"/>
            <a:ext cx="4615906" cy="268953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39BDBA-47D5-4BC3-A4FF-C75C17E268A6}"/>
              </a:ext>
            </a:extLst>
          </p:cNvPr>
          <p:cNvSpPr txBox="1"/>
          <p:nvPr/>
        </p:nvSpPr>
        <p:spPr>
          <a:xfrm>
            <a:off x="5791202" y="1891261"/>
            <a:ext cx="513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NO PIOR DOS CASOS…</a:t>
            </a:r>
          </a:p>
          <a:p>
            <a:pPr algn="ctr"/>
            <a:r>
              <a:rPr lang="pt-PT" sz="1400" dirty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</a:rPr>
              <a:t>MÁQUINA COM 100% DE VIDA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43F045-8A26-4D3D-885E-24DC3AB30130}"/>
              </a:ext>
            </a:extLst>
          </p:cNvPr>
          <p:cNvSpPr txBox="1"/>
          <p:nvPr/>
        </p:nvSpPr>
        <p:spPr>
          <a:xfrm>
            <a:off x="1719545" y="5872923"/>
            <a:ext cx="955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QUANTO </a:t>
            </a:r>
            <a:r>
              <a:rPr lang="pt-PT" b="1" u="sng" dirty="0"/>
              <a:t>MAIS</a:t>
            </a:r>
            <a:r>
              <a:rPr lang="pt-PT" dirty="0"/>
              <a:t> VIDA A MÁQUINA TINHA, </a:t>
            </a:r>
            <a:r>
              <a:rPr lang="pt-PT" b="1" u="sng" dirty="0"/>
              <a:t>MAIOR</a:t>
            </a:r>
            <a:r>
              <a:rPr lang="pt-PT" dirty="0"/>
              <a:t> A QUANTIDADE DE GASES QUE IRÃO APARECER!</a:t>
            </a:r>
          </a:p>
        </p:txBody>
      </p:sp>
    </p:spTree>
    <p:extLst>
      <p:ext uri="{BB962C8B-B14F-4D97-AF65-F5344CB8AC3E}">
        <p14:creationId xmlns:p14="http://schemas.microsoft.com/office/powerpoint/2010/main" val="27155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DD0192-473B-4EB4-A4BD-67602AC9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696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80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2-3 COMPLETE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F9DB4-7431-45E6-B9A1-084AB9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1" y="2055813"/>
            <a:ext cx="6645758" cy="387041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062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36756-A4B1-4998-AACE-E12FC08F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0" y="2055813"/>
            <a:ext cx="6645759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1818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6217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67DDD6-6670-41A1-8BCB-2E049B825824}"/>
              </a:ext>
            </a:extLst>
          </p:cNvPr>
          <p:cNvSpPr txBox="1"/>
          <p:nvPr/>
        </p:nvSpPr>
        <p:spPr>
          <a:xfrm>
            <a:off x="1594209" y="2354933"/>
            <a:ext cx="321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JOGADORES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FC3DC-5465-4214-8611-6E8A45A5AAA4}"/>
              </a:ext>
            </a:extLst>
          </p:cNvPr>
          <p:cNvSpPr txBox="1"/>
          <p:nvPr/>
        </p:nvSpPr>
        <p:spPr>
          <a:xfrm>
            <a:off x="7824627" y="2346280"/>
            <a:ext cx="243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PINGUIM</a:t>
            </a:r>
            <a:endParaRPr lang="pt-P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Resultado de imagem para tecla A teclado">
            <a:extLst>
              <a:ext uri="{FF2B5EF4-FFF2-40B4-BE49-F238E27FC236}">
                <a16:creationId xmlns:a16="http://schemas.microsoft.com/office/drawing/2014/main" id="{B6E1B9E2-2C3E-4C04-A586-A3C885A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0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ecla A teclado">
            <a:extLst>
              <a:ext uri="{FF2B5EF4-FFF2-40B4-BE49-F238E27FC236}">
                <a16:creationId xmlns:a16="http://schemas.microsoft.com/office/drawing/2014/main" id="{D6E56D15-786C-41B6-93A0-854BBF2C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64" y="471613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m para tecla A teclado">
            <a:extLst>
              <a:ext uri="{FF2B5EF4-FFF2-40B4-BE49-F238E27FC236}">
                <a16:creationId xmlns:a16="http://schemas.microsoft.com/office/drawing/2014/main" id="{8C297F82-8269-4C32-AC60-97B54720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6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tecla A teclado">
            <a:extLst>
              <a:ext uri="{FF2B5EF4-FFF2-40B4-BE49-F238E27FC236}">
                <a16:creationId xmlns:a16="http://schemas.microsoft.com/office/drawing/2014/main" id="{C124FF04-F7B0-4A72-9590-ABE412D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21" y="4711985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sultado de imagem para tecla A teclado">
            <a:extLst>
              <a:ext uri="{FF2B5EF4-FFF2-40B4-BE49-F238E27FC236}">
                <a16:creationId xmlns:a16="http://schemas.microsoft.com/office/drawing/2014/main" id="{657C76B0-1125-4DFE-8BF8-B8E08EE0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90" y="4734161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m para tecla A teclado">
            <a:extLst>
              <a:ext uri="{FF2B5EF4-FFF2-40B4-BE49-F238E27FC236}">
                <a16:creationId xmlns:a16="http://schemas.microsoft.com/office/drawing/2014/main" id="{252536E5-2A7F-4418-9157-6CE38BAB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35" y="4145002"/>
            <a:ext cx="571130" cy="5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AD256A-CBD3-4587-ACBB-36F99937484B}"/>
              </a:ext>
            </a:extLst>
          </p:cNvPr>
          <p:cNvSpPr txBox="1"/>
          <p:nvPr/>
        </p:nvSpPr>
        <p:spPr>
          <a:xfrm>
            <a:off x="1798490" y="424908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W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9237567-DC4C-44F6-BF69-C281A0577F8E}"/>
              </a:ext>
            </a:extLst>
          </p:cNvPr>
          <p:cNvSpPr txBox="1"/>
          <p:nvPr/>
        </p:nvSpPr>
        <p:spPr>
          <a:xfrm>
            <a:off x="1268036" y="48025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88B3E93-B161-4346-9359-47E487ED2CF7}"/>
              </a:ext>
            </a:extLst>
          </p:cNvPr>
          <p:cNvSpPr txBox="1"/>
          <p:nvPr/>
        </p:nvSpPr>
        <p:spPr>
          <a:xfrm>
            <a:off x="2397009" y="48234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DB7285-F4C7-4371-A18D-525E45BE433A}"/>
              </a:ext>
            </a:extLst>
          </p:cNvPr>
          <p:cNvSpPr txBox="1"/>
          <p:nvPr/>
        </p:nvSpPr>
        <p:spPr>
          <a:xfrm>
            <a:off x="4244607" y="426302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↑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D0F183D-55D4-434B-81A1-3D85514AC934}"/>
              </a:ext>
            </a:extLst>
          </p:cNvPr>
          <p:cNvSpPr txBox="1"/>
          <p:nvPr/>
        </p:nvSpPr>
        <p:spPr>
          <a:xfrm>
            <a:off x="3680446" y="483150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←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12AEAC6-38D3-448F-B190-03BC2E228793}"/>
              </a:ext>
            </a:extLst>
          </p:cNvPr>
          <p:cNvSpPr txBox="1"/>
          <p:nvPr/>
        </p:nvSpPr>
        <p:spPr>
          <a:xfrm>
            <a:off x="4840838" y="481288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→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B17D29-12A5-4C6B-BA65-DA78AB8C953C}"/>
              </a:ext>
            </a:extLst>
          </p:cNvPr>
          <p:cNvSpPr txBox="1"/>
          <p:nvPr/>
        </p:nvSpPr>
        <p:spPr>
          <a:xfrm>
            <a:off x="2780456" y="5712313"/>
            <a:ext cx="8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9E9692-255A-4FAA-95D3-F2FD46A40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64" y="3088044"/>
            <a:ext cx="395601" cy="669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23D40E-B3A5-4C7D-A286-8A91D3571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7" y="3054073"/>
            <a:ext cx="395601" cy="62165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C86021E-7C90-4E91-B3E3-CE3DA842E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60" y="3088044"/>
            <a:ext cx="418425" cy="6694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E32E45-F532-400A-9DA4-84936E781B93}"/>
              </a:ext>
            </a:extLst>
          </p:cNvPr>
          <p:cNvSpPr txBox="1"/>
          <p:nvPr/>
        </p:nvSpPr>
        <p:spPr>
          <a:xfrm>
            <a:off x="6822384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SALVO</a:t>
            </a:r>
          </a:p>
          <a:p>
            <a:pPr algn="ctr"/>
            <a:r>
              <a:rPr lang="pt-PT" dirty="0"/>
              <a:t>+25 PONTOS </a:t>
            </a:r>
          </a:p>
          <a:p>
            <a:pPr algn="ctr"/>
            <a:r>
              <a:rPr lang="pt-PT" dirty="0"/>
              <a:t>A CADA JOGADOR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305DBE-4498-4860-9375-D7FFF5E18A72}"/>
              </a:ext>
            </a:extLst>
          </p:cNvPr>
          <p:cNvSpPr txBox="1"/>
          <p:nvPr/>
        </p:nvSpPr>
        <p:spPr>
          <a:xfrm>
            <a:off x="7792816" y="5496719"/>
            <a:ext cx="2494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rgbClr val="FFC000"/>
                </a:solidFill>
              </a:rPr>
              <a:t>PARA SALVAR O PINGUIM, </a:t>
            </a:r>
          </a:p>
          <a:p>
            <a:pPr algn="ctr"/>
            <a:r>
              <a:rPr lang="pt-PT" sz="1400" b="1" dirty="0">
                <a:solidFill>
                  <a:srgbClr val="FFC000"/>
                </a:solidFill>
              </a:rPr>
              <a:t>AMBOS</a:t>
            </a:r>
            <a:r>
              <a:rPr lang="pt-PT" sz="1400" dirty="0">
                <a:solidFill>
                  <a:srgbClr val="FFC000"/>
                </a:solidFill>
              </a:rPr>
              <a:t> OS JOGADORES DEVEM</a:t>
            </a:r>
          </a:p>
          <a:p>
            <a:pPr algn="ctr"/>
            <a:r>
              <a:rPr lang="pt-PT" sz="1400" dirty="0">
                <a:solidFill>
                  <a:srgbClr val="FFC000"/>
                </a:solidFill>
              </a:rPr>
              <a:t> TOCÁ-LO AO MESMO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F85A5-98B6-4425-8114-573A4B097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21" y="3137216"/>
            <a:ext cx="644827" cy="57113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2E3676-F6DA-4315-B413-4C363A3DC07A}"/>
              </a:ext>
            </a:extLst>
          </p:cNvPr>
          <p:cNvSpPr txBox="1"/>
          <p:nvPr/>
        </p:nvSpPr>
        <p:spPr>
          <a:xfrm>
            <a:off x="9062812" y="4140868"/>
            <a:ext cx="187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CAI AO MAR</a:t>
            </a:r>
          </a:p>
          <a:p>
            <a:pPr algn="ctr"/>
            <a:r>
              <a:rPr lang="pt-PT" dirty="0"/>
              <a:t>-200 PONTOS </a:t>
            </a:r>
          </a:p>
          <a:p>
            <a:pPr algn="ctr"/>
            <a:r>
              <a:rPr lang="pt-PT" dirty="0"/>
              <a:t>A CADA JOGADOR</a:t>
            </a:r>
          </a:p>
        </p:txBody>
      </p:sp>
    </p:spTree>
    <p:extLst>
      <p:ext uri="{BB962C8B-B14F-4D97-AF65-F5344CB8AC3E}">
        <p14:creationId xmlns:p14="http://schemas.microsoft.com/office/powerpoint/2010/main" val="13265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6" grpId="0"/>
      <p:bldP spid="38" grpId="0"/>
      <p:bldP spid="40" grpId="0"/>
      <p:bldP spid="42" grpId="0"/>
      <p:bldP spid="43" grpId="0"/>
      <p:bldP spid="45" grpId="0"/>
      <p:bldP spid="49" grpId="0"/>
      <p:bldP spid="21" grpId="0"/>
      <p:bldP spid="22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88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87AF1F-B689-4CFB-8167-A0BD6E7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3" y="3943269"/>
            <a:ext cx="1181712" cy="602673"/>
          </a:xfrm>
          <a:prstGeom prst="rect">
            <a:avLst/>
          </a:prstGeom>
        </p:spPr>
      </p:pic>
      <p:pic>
        <p:nvPicPr>
          <p:cNvPr id="9" name="Imagem 8" descr="Uma imagem com rua, símbolo, verde, sentado&#10;&#10;Descrição gerada automaticamente">
            <a:extLst>
              <a:ext uri="{FF2B5EF4-FFF2-40B4-BE49-F238E27FC236}">
                <a16:creationId xmlns:a16="http://schemas.microsoft.com/office/drawing/2014/main" id="{31AB372F-370E-45F3-B639-8C85C2530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3" y="3339571"/>
            <a:ext cx="857143" cy="647619"/>
          </a:xfrm>
          <a:prstGeom prst="rect">
            <a:avLst/>
          </a:prstGeom>
        </p:spPr>
      </p:pic>
      <p:pic>
        <p:nvPicPr>
          <p:cNvPr id="14" name="Imagem 13" descr="Uma imagem com desenho, luz&#10;&#10;Descrição gerada automaticamente">
            <a:extLst>
              <a:ext uri="{FF2B5EF4-FFF2-40B4-BE49-F238E27FC236}">
                <a16:creationId xmlns:a16="http://schemas.microsoft.com/office/drawing/2014/main" id="{E118CF95-3DDF-486F-B9A1-01B1D1F1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84" y="3581311"/>
            <a:ext cx="1964327" cy="1180062"/>
          </a:xfrm>
          <a:prstGeom prst="rect">
            <a:avLst/>
          </a:prstGeom>
        </p:spPr>
      </p:pic>
      <p:pic>
        <p:nvPicPr>
          <p:cNvPr id="16" name="Imagem 15" descr="Uma imagem com desenho, mesa&#10;&#10;Descrição gerada automaticamente">
            <a:extLst>
              <a:ext uri="{FF2B5EF4-FFF2-40B4-BE49-F238E27FC236}">
                <a16:creationId xmlns:a16="http://schemas.microsoft.com/office/drawing/2014/main" id="{804410ED-6E06-4769-B702-1EF6AB531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60" y="2900444"/>
            <a:ext cx="966652" cy="7303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B2E297-92BC-40F2-B52C-119F352C900A}"/>
              </a:ext>
            </a:extLst>
          </p:cNvPr>
          <p:cNvSpPr txBox="1"/>
          <p:nvPr/>
        </p:nvSpPr>
        <p:spPr>
          <a:xfrm>
            <a:off x="1920689" y="4656529"/>
            <a:ext cx="1507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</a:t>
            </a:r>
          </a:p>
          <a:p>
            <a:pPr algn="ctr"/>
            <a:r>
              <a:rPr lang="pt-PT" dirty="0"/>
              <a:t>INICIAL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E9EFC8-C1B6-4730-A3CC-2C8EF9B1C1C6}"/>
              </a:ext>
            </a:extLst>
          </p:cNvPr>
          <p:cNvSpPr txBox="1"/>
          <p:nvPr/>
        </p:nvSpPr>
        <p:spPr>
          <a:xfrm>
            <a:off x="8431394" y="4900776"/>
            <a:ext cx="205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PLATAFORMA FINAL</a:t>
            </a:r>
          </a:p>
          <a:p>
            <a:pPr algn="ctr"/>
            <a:r>
              <a:rPr lang="pt-PT" dirty="0"/>
              <a:t>(META)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F75E79B-A41D-4BEC-A7A7-3FC244819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3750"/>
            <a:ext cx="12192000" cy="130442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2D2949-F032-423D-BA05-23AB046D1BB6}"/>
              </a:ext>
            </a:extLst>
          </p:cNvPr>
          <p:cNvSpPr txBox="1"/>
          <p:nvPr/>
        </p:nvSpPr>
        <p:spPr>
          <a:xfrm>
            <a:off x="4861138" y="5512660"/>
            <a:ext cx="246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EVITAR CAIR NO MAR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7E358A2-A8DA-4ECE-9405-832DD878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29" y="2438430"/>
            <a:ext cx="1181712" cy="60267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6BCE54E-0D6E-484D-A158-E59DC5F4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2" y="3818880"/>
            <a:ext cx="1181712" cy="60267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829539C-A47E-4E83-9FFC-14C5EAE79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35" y="2472218"/>
            <a:ext cx="1181712" cy="60267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6A6A204-49D2-4FE7-9ABF-542AFD77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83" y="2132841"/>
            <a:ext cx="200541" cy="33937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BF67374-ADE6-4282-A81C-EAA8AFFD1A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7" y="3525344"/>
            <a:ext cx="217028" cy="3261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0B7446C-D1B5-405E-AAF2-5CADE5ACD5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79" y="2084742"/>
            <a:ext cx="314050" cy="4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402350-99BA-432A-BAEA-4606BCA67C25}"/>
              </a:ext>
            </a:extLst>
          </p:cNvPr>
          <p:cNvSpPr txBox="1"/>
          <p:nvPr/>
        </p:nvSpPr>
        <p:spPr>
          <a:xfrm>
            <a:off x="1793965" y="2229392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3200" b="1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MAS ATENÇÃO…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6ECB7F-9A81-4FFC-A6A2-3431D7C4D03C}"/>
              </a:ext>
            </a:extLst>
          </p:cNvPr>
          <p:cNvSpPr txBox="1"/>
          <p:nvPr/>
        </p:nvSpPr>
        <p:spPr>
          <a:xfrm>
            <a:off x="2521132" y="4965409"/>
            <a:ext cx="71497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QUANTO </a:t>
            </a:r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VIDA A CAMADA DE OZONO TINHA, </a:t>
            </a:r>
          </a:p>
          <a:p>
            <a:pPr algn="ctr"/>
            <a:r>
              <a:rPr lang="pt-PT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</a:t>
            </a:r>
            <a:r>
              <a:rPr lang="pt-P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SERÃO AS LARGURAS DAS PLATAFORMAS!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F08D6B-F3FB-4324-97D7-1E323F73C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07363"/>
            <a:ext cx="1066800" cy="6026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193C44-5400-4864-AAC0-A02B4B3C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18" y="3707363"/>
            <a:ext cx="766187" cy="6026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CB129B-EBDB-4A2D-88DA-ECC3A4322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707362"/>
            <a:ext cx="1232202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STAGE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3EC5B-9ACF-4787-9795-791F4ED0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30" y="2055813"/>
            <a:ext cx="6674340" cy="387183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6725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VICTÓRIA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06CF31-2C93-4E7B-A93B-0E2CF38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29" y="2055813"/>
            <a:ext cx="6674341" cy="387743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66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IDEIA DO GRUPO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38C305-469F-4594-B40A-C1AF4587E2A1}"/>
              </a:ext>
            </a:extLst>
          </p:cNvPr>
          <p:cNvSpPr txBox="1"/>
          <p:nvPr/>
        </p:nvSpPr>
        <p:spPr>
          <a:xfrm>
            <a:off x="5397616" y="2863768"/>
            <a:ext cx="139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 FASES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AE1874C1-3597-4386-8411-13EFEEFD5EC1}"/>
              </a:ext>
            </a:extLst>
          </p:cNvPr>
          <p:cNvSpPr/>
          <p:nvPr/>
        </p:nvSpPr>
        <p:spPr>
          <a:xfrm rot="3444220">
            <a:off x="4459257" y="2861229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7CAABDA-C10E-4245-98AA-8C23B4247490}"/>
              </a:ext>
            </a:extLst>
          </p:cNvPr>
          <p:cNvSpPr/>
          <p:nvPr/>
        </p:nvSpPr>
        <p:spPr>
          <a:xfrm>
            <a:off x="5397616" y="2853025"/>
            <a:ext cx="1396755" cy="51178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52C96B95-6B4A-4667-A359-684F4EF488F1}"/>
              </a:ext>
            </a:extLst>
          </p:cNvPr>
          <p:cNvSpPr/>
          <p:nvPr/>
        </p:nvSpPr>
        <p:spPr>
          <a:xfrm>
            <a:off x="5969480" y="3454131"/>
            <a:ext cx="248575" cy="938839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15CD6AC-C7F1-4FBD-9FBE-83A1D1AA3C03}"/>
              </a:ext>
            </a:extLst>
          </p:cNvPr>
          <p:cNvSpPr/>
          <p:nvPr/>
        </p:nvSpPr>
        <p:spPr>
          <a:xfrm rot="18377623">
            <a:off x="7462915" y="2885525"/>
            <a:ext cx="241633" cy="165278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CE06B6-410B-43B8-B678-D98285BB4708}"/>
              </a:ext>
            </a:extLst>
          </p:cNvPr>
          <p:cNvSpPr txBox="1"/>
          <p:nvPr/>
        </p:nvSpPr>
        <p:spPr>
          <a:xfrm>
            <a:off x="2321866" y="4298458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Emissão de gases tóxicos para a atmosfera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C2F5E-605A-415A-9D1E-A08746657B9A}"/>
              </a:ext>
            </a:extLst>
          </p:cNvPr>
          <p:cNvSpPr txBox="1"/>
          <p:nvPr/>
        </p:nvSpPr>
        <p:spPr>
          <a:xfrm>
            <a:off x="5175664" y="4397344"/>
            <a:ext cx="1926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Efeitos dos gases na camada de ozono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62FE855-2E16-4CC5-8B37-775EAF4FC43F}"/>
              </a:ext>
            </a:extLst>
          </p:cNvPr>
          <p:cNvSpPr txBox="1"/>
          <p:nvPr/>
        </p:nvSpPr>
        <p:spPr>
          <a:xfrm>
            <a:off x="7986181" y="4298458"/>
            <a:ext cx="192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Degelo das calotas polares</a:t>
            </a:r>
          </a:p>
        </p:txBody>
      </p:sp>
      <p:sp>
        <p:nvSpPr>
          <p:cNvPr id="23" name="Explosão: 8 Pontos 22">
            <a:extLst>
              <a:ext uri="{FF2B5EF4-FFF2-40B4-BE49-F238E27FC236}">
                <a16:creationId xmlns:a16="http://schemas.microsoft.com/office/drawing/2014/main" id="{D7E3A701-4772-4AB2-B387-120E5E3841F0}"/>
              </a:ext>
            </a:extLst>
          </p:cNvPr>
          <p:cNvSpPr/>
          <p:nvPr/>
        </p:nvSpPr>
        <p:spPr>
          <a:xfrm>
            <a:off x="5207491" y="1351703"/>
            <a:ext cx="1777008" cy="1325563"/>
          </a:xfrm>
          <a:prstGeom prst="irregularSeal1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1AFA9E-AB10-46ED-A1C7-73DAFBD08CA4}"/>
              </a:ext>
            </a:extLst>
          </p:cNvPr>
          <p:cNvSpPr txBox="1"/>
          <p:nvPr/>
        </p:nvSpPr>
        <p:spPr>
          <a:xfrm>
            <a:off x="5455322" y="1714981"/>
            <a:ext cx="128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 JOGO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C68730-FB62-433D-BC31-A97C402FF64A}"/>
              </a:ext>
            </a:extLst>
          </p:cNvPr>
          <p:cNvSpPr txBox="1"/>
          <p:nvPr/>
        </p:nvSpPr>
        <p:spPr>
          <a:xfrm>
            <a:off x="2749101" y="5870616"/>
            <a:ext cx="668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PARA </a:t>
            </a:r>
            <a:r>
              <a:rPr lang="pt-PT" b="1" dirty="0">
                <a:solidFill>
                  <a:schemeClr val="accent4">
                    <a:lumMod val="75000"/>
                  </a:schemeClr>
                </a:solidFill>
              </a:rPr>
              <a:t>VENCER</a:t>
            </a:r>
            <a:r>
              <a:rPr lang="pt-PT" dirty="0">
                <a:solidFill>
                  <a:schemeClr val="accent4">
                    <a:lumMod val="75000"/>
                  </a:schemeClr>
                </a:solidFill>
              </a:rPr>
              <a:t> O JOGO, OS JOGADORES TÊM DE CONCLUIR AS 3 FASES</a:t>
            </a:r>
          </a:p>
        </p:txBody>
      </p:sp>
    </p:spTree>
    <p:extLst>
      <p:ext uri="{BB962C8B-B14F-4D97-AF65-F5344CB8AC3E}">
        <p14:creationId xmlns:p14="http://schemas.microsoft.com/office/powerpoint/2010/main" val="59588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3" grpId="0" animBg="1"/>
      <p:bldP spid="5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OVER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EC013E-7014-4B2B-9C76-AAC39C0D17C2}"/>
              </a:ext>
            </a:extLst>
          </p:cNvPr>
          <p:cNvSpPr txBox="1"/>
          <p:nvPr/>
        </p:nvSpPr>
        <p:spPr>
          <a:xfrm>
            <a:off x="4634659" y="1384102"/>
            <a:ext cx="29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COMO SE PERDE O JOGO?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3A55AAF-DBCD-45AB-8FEA-E2E9AFAD622D}"/>
              </a:ext>
            </a:extLst>
          </p:cNvPr>
          <p:cNvSpPr txBox="1"/>
          <p:nvPr/>
        </p:nvSpPr>
        <p:spPr>
          <a:xfrm>
            <a:off x="963535" y="5073271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MORRER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E6BAB0-22CE-48FE-8E6A-0F8FDADAC165}"/>
              </a:ext>
            </a:extLst>
          </p:cNvPr>
          <p:cNvSpPr txBox="1"/>
          <p:nvPr/>
        </p:nvSpPr>
        <p:spPr>
          <a:xfrm>
            <a:off x="4490817" y="5041512"/>
            <a:ext cx="333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MORRER</a:t>
            </a:r>
          </a:p>
          <a:p>
            <a:pPr algn="ctr"/>
            <a:r>
              <a:rPr lang="pt-PT" b="1" dirty="0"/>
              <a:t>OU</a:t>
            </a:r>
          </a:p>
          <a:p>
            <a:pPr algn="ctr"/>
            <a:r>
              <a:rPr lang="pt-PT" dirty="0"/>
              <a:t>A CAMADA DE OZONO </a:t>
            </a:r>
          </a:p>
          <a:p>
            <a:pPr algn="ctr"/>
            <a:r>
              <a:rPr lang="pt-PT" dirty="0"/>
              <a:t>FOR DESTRUIDA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A91FB9-1D32-4B1B-91C0-466E2D18DEA0}"/>
              </a:ext>
            </a:extLst>
          </p:cNvPr>
          <p:cNvSpPr txBox="1"/>
          <p:nvPr/>
        </p:nvSpPr>
        <p:spPr>
          <a:xfrm>
            <a:off x="8728101" y="5068478"/>
            <a:ext cx="250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SE UM DOS JOGADORES </a:t>
            </a:r>
          </a:p>
          <a:p>
            <a:pPr algn="ctr"/>
            <a:r>
              <a:rPr lang="pt-PT" dirty="0"/>
              <a:t>CAIR NO MAR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92AC6-EC54-464F-9B59-A5A77207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" y="2419920"/>
            <a:ext cx="3490419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E5D945-D3DC-4573-91E5-64532349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790" y="2413774"/>
            <a:ext cx="3490419" cy="20304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EAB366-7766-4141-B7E4-19C786A2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73" y="2415127"/>
            <a:ext cx="3490420" cy="202909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0A809E-685C-493F-9BE5-4A89C9B4040B}"/>
              </a:ext>
            </a:extLst>
          </p:cNvPr>
          <p:cNvSpPr txBox="1"/>
          <p:nvPr/>
        </p:nvSpPr>
        <p:spPr>
          <a:xfrm>
            <a:off x="1638912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42BE0-81F4-4069-9245-89BBC746A665}"/>
              </a:ext>
            </a:extLst>
          </p:cNvPr>
          <p:cNvSpPr txBox="1"/>
          <p:nvPr/>
        </p:nvSpPr>
        <p:spPr>
          <a:xfrm>
            <a:off x="5584579" y="4566604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89A924-8A72-4D2B-94DD-5EB66C352762}"/>
              </a:ext>
            </a:extLst>
          </p:cNvPr>
          <p:cNvSpPr txBox="1"/>
          <p:nvPr/>
        </p:nvSpPr>
        <p:spPr>
          <a:xfrm>
            <a:off x="9403481" y="4563049"/>
            <a:ext cx="114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7682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CONCEITOS DE POO</a:t>
            </a:r>
          </a:p>
        </p:txBody>
      </p:sp>
    </p:spTree>
    <p:extLst>
      <p:ext uri="{BB962C8B-B14F-4D97-AF65-F5344CB8AC3E}">
        <p14:creationId xmlns:p14="http://schemas.microsoft.com/office/powerpoint/2010/main" val="200171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0C255-5814-4133-93BC-1180DF14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7" y="2297331"/>
            <a:ext cx="4016088" cy="2263336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304B2C-7E51-4FF6-85E6-254020146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057" y="2321415"/>
            <a:ext cx="3922546" cy="417146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35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OVERRIDING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0B2911-AB18-4AFB-82CF-5DC6B679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19" t="54583" r="6250" b="30317"/>
          <a:stretch/>
        </p:blipFill>
        <p:spPr>
          <a:xfrm>
            <a:off x="838200" y="4659340"/>
            <a:ext cx="1619251" cy="144298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0F5E19-F72C-4767-88A9-055102901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2" t="52986" r="39219" b="23821"/>
          <a:stretch/>
        </p:blipFill>
        <p:spPr>
          <a:xfrm>
            <a:off x="3508184" y="1995546"/>
            <a:ext cx="5175632" cy="19732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AF2D61-CD6A-4C5E-8084-57F119A5B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48473" r="25312" b="21110"/>
          <a:stretch/>
        </p:blipFill>
        <p:spPr>
          <a:xfrm>
            <a:off x="4619648" y="4233096"/>
            <a:ext cx="6639900" cy="236061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9" name="Seta: Em U 18">
            <a:extLst>
              <a:ext uri="{FF2B5EF4-FFF2-40B4-BE49-F238E27FC236}">
                <a16:creationId xmlns:a16="http://schemas.microsoft.com/office/drawing/2014/main" id="{DED2C799-37E3-43CB-B3C3-B432562132D3}"/>
              </a:ext>
            </a:extLst>
          </p:cNvPr>
          <p:cNvSpPr/>
          <p:nvPr/>
        </p:nvSpPr>
        <p:spPr>
          <a:xfrm>
            <a:off x="1233996" y="1221768"/>
            <a:ext cx="3136325" cy="3501152"/>
          </a:xfrm>
          <a:prstGeom prst="uturnArrow">
            <a:avLst>
              <a:gd name="adj1" fmla="val 4457"/>
              <a:gd name="adj2" fmla="val 7834"/>
              <a:gd name="adj3" fmla="val 8326"/>
              <a:gd name="adj4" fmla="val 7551"/>
              <a:gd name="adj5" fmla="val 217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10B3F24-D25C-497A-8D8B-3B3E60F3E766}"/>
              </a:ext>
            </a:extLst>
          </p:cNvPr>
          <p:cNvSpPr/>
          <p:nvPr/>
        </p:nvSpPr>
        <p:spPr>
          <a:xfrm>
            <a:off x="2091799" y="4964198"/>
            <a:ext cx="2465705" cy="484632"/>
          </a:xfrm>
          <a:prstGeom prst="rightArrow">
            <a:avLst>
              <a:gd name="adj1" fmla="val 31682"/>
              <a:gd name="adj2" fmla="val 50000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7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OVERLOADING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2A538D-41E8-4DC7-BB05-413F412C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26" y="1920052"/>
            <a:ext cx="5228947" cy="448517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630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E0A72-C573-4E05-BA83-B63C117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96" y="2308237"/>
            <a:ext cx="148467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D78D1A-8209-46CF-B423-6EE02D29D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26" y="4663168"/>
            <a:ext cx="5270381" cy="1737381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854DE9-2619-4F36-A088-3D2393EE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810" y="3065979"/>
            <a:ext cx="2486858" cy="1055398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FEB30DBC-1263-4035-A527-9CAAC1C2D5D7}"/>
              </a:ext>
            </a:extLst>
          </p:cNvPr>
          <p:cNvSpPr/>
          <p:nvPr/>
        </p:nvSpPr>
        <p:spPr>
          <a:xfrm>
            <a:off x="1273173" y="2401411"/>
            <a:ext cx="1057153" cy="3009530"/>
          </a:xfrm>
          <a:prstGeom prst="curvedRightArrow">
            <a:avLst>
              <a:gd name="adj1" fmla="val 16955"/>
              <a:gd name="adj2" fmla="val 46121"/>
              <a:gd name="adj3" fmla="val 25000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92A6243-6199-4C2C-AE6F-1344025E6C11}"/>
              </a:ext>
            </a:extLst>
          </p:cNvPr>
          <p:cNvSpPr/>
          <p:nvPr/>
        </p:nvSpPr>
        <p:spPr>
          <a:xfrm>
            <a:off x="3323436" y="3657255"/>
            <a:ext cx="3379205" cy="381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17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0331C-2EA8-47AC-A694-6859759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7" y="2055814"/>
            <a:ext cx="4231742" cy="115411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3DAFE3-00F2-484E-BA2C-88830336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57" y="3977155"/>
            <a:ext cx="4215493" cy="220456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203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  <a:ln>
            <a:solidFill>
              <a:srgbClr val="7030A0"/>
            </a:solidFill>
          </a:ln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DEMONSTRAÇÃO DO JOGO</a:t>
            </a:r>
          </a:p>
        </p:txBody>
      </p:sp>
    </p:spTree>
    <p:extLst>
      <p:ext uri="{BB962C8B-B14F-4D97-AF65-F5344CB8AC3E}">
        <p14:creationId xmlns:p14="http://schemas.microsoft.com/office/powerpoint/2010/main" val="81222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MENU INICIAL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F335C12-8007-4604-B188-3465A6343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9"/>
          <a:stretch/>
        </p:blipFill>
        <p:spPr>
          <a:xfrm>
            <a:off x="2690812" y="1939925"/>
            <a:ext cx="6810376" cy="397530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C4264CE-6458-4DBF-ACCF-5D371AED803F}"/>
              </a:ext>
            </a:extLst>
          </p:cNvPr>
          <p:cNvCxnSpPr>
            <a:cxnSpLocks/>
          </p:cNvCxnSpPr>
          <p:nvPr/>
        </p:nvCxnSpPr>
        <p:spPr>
          <a:xfrm flipH="1">
            <a:off x="6722298" y="3141332"/>
            <a:ext cx="905521" cy="57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48BAA124-94E4-4483-8300-FD6348240CB5}"/>
              </a:ext>
            </a:extLst>
          </p:cNvPr>
          <p:cNvCxnSpPr>
            <a:cxnSpLocks/>
          </p:cNvCxnSpPr>
          <p:nvPr/>
        </p:nvCxnSpPr>
        <p:spPr>
          <a:xfrm flipV="1">
            <a:off x="4796589" y="4373300"/>
            <a:ext cx="648149" cy="4473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31A5695-ADE4-4569-A9BF-067BE274779D}"/>
              </a:ext>
            </a:extLst>
          </p:cNvPr>
          <p:cNvCxnSpPr>
            <a:cxnSpLocks/>
          </p:cNvCxnSpPr>
          <p:nvPr/>
        </p:nvCxnSpPr>
        <p:spPr>
          <a:xfrm flipH="1" flipV="1">
            <a:off x="6270907" y="4596976"/>
            <a:ext cx="524483" cy="2901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1DA31A3-2B0C-420B-9DBD-2F2B3B5825AC}"/>
              </a:ext>
            </a:extLst>
          </p:cNvPr>
          <p:cNvSpPr txBox="1"/>
          <p:nvPr/>
        </p:nvSpPr>
        <p:spPr>
          <a:xfrm>
            <a:off x="7375303" y="2862825"/>
            <a:ext cx="17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INICIAR O JOGO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438036-B4EE-479E-BD0B-F50E17BED257}"/>
              </a:ext>
            </a:extLst>
          </p:cNvPr>
          <p:cNvSpPr txBox="1"/>
          <p:nvPr/>
        </p:nvSpPr>
        <p:spPr>
          <a:xfrm>
            <a:off x="2938099" y="4742074"/>
            <a:ext cx="206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MUDAR COMANDOS </a:t>
            </a:r>
          </a:p>
          <a:p>
            <a:pPr algn="ctr"/>
            <a:r>
              <a:rPr lang="pt-PT" sz="1400" dirty="0"/>
              <a:t>DOS JOGADORES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ABBFB2C-184A-46E7-888B-588F7F9492A8}"/>
              </a:ext>
            </a:extLst>
          </p:cNvPr>
          <p:cNvSpPr txBox="1"/>
          <p:nvPr/>
        </p:nvSpPr>
        <p:spPr>
          <a:xfrm>
            <a:off x="6478364" y="4817375"/>
            <a:ext cx="17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SAIR DO JOGO</a:t>
            </a:r>
          </a:p>
        </p:txBody>
      </p:sp>
    </p:spTree>
    <p:extLst>
      <p:ext uri="{BB962C8B-B14F-4D97-AF65-F5344CB8AC3E}">
        <p14:creationId xmlns:p14="http://schemas.microsoft.com/office/powerpoint/2010/main" val="60839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6F59E5-F346-418C-91E5-3041528C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3958"/>
            <a:ext cx="5693047" cy="33193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72D272-08E7-401A-9EFC-4444D9C05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7116" r="57396" b="8574"/>
          <a:stretch/>
        </p:blipFill>
        <p:spPr>
          <a:xfrm>
            <a:off x="7167755" y="2179291"/>
            <a:ext cx="4186045" cy="952573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11C1090-BA7C-4747-995A-7089C2182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755" y="4510747"/>
            <a:ext cx="4186045" cy="102440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61BAABA-9B4A-48EA-A059-527CECF71240}"/>
              </a:ext>
            </a:extLst>
          </p:cNvPr>
          <p:cNvSpPr/>
          <p:nvPr/>
        </p:nvSpPr>
        <p:spPr>
          <a:xfrm rot="20016733">
            <a:off x="2759984" y="3710341"/>
            <a:ext cx="4594290" cy="237728"/>
          </a:xfrm>
          <a:prstGeom prst="rightArrow">
            <a:avLst/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EACA81EE-7E5D-4006-88C6-E9B441EFCF12}"/>
              </a:ext>
            </a:extLst>
          </p:cNvPr>
          <p:cNvSpPr/>
          <p:nvPr/>
        </p:nvSpPr>
        <p:spPr>
          <a:xfrm rot="10800000">
            <a:off x="9276058" y="3317003"/>
            <a:ext cx="327044" cy="1024403"/>
          </a:xfrm>
          <a:prstGeom prst="upArrow">
            <a:avLst/>
          </a:prstGeom>
          <a:solidFill>
            <a:srgbClr val="7030A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97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2DA3B5-72EE-490D-96CD-9EC4C7E1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8450"/>
            <a:ext cx="5702298" cy="33193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499F4A-3CC8-4E8A-BEC1-38BD9C9AF2FB}"/>
              </a:ext>
            </a:extLst>
          </p:cNvPr>
          <p:cNvPicPr/>
          <p:nvPr/>
        </p:nvPicPr>
        <p:blipFill rotWithShape="1">
          <a:blip r:embed="rId4"/>
          <a:srcRect l="24602" t="64776" r="42225" b="28641"/>
          <a:stretch/>
        </p:blipFill>
        <p:spPr>
          <a:xfrm>
            <a:off x="7203231" y="4414837"/>
            <a:ext cx="4315311" cy="49973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685509-F588-40D6-B76C-7B0CD0F79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232" y="2724149"/>
            <a:ext cx="4315311" cy="499739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BFDB28D-B952-42AD-9AEB-6966A8AB918E}"/>
              </a:ext>
            </a:extLst>
          </p:cNvPr>
          <p:cNvSpPr/>
          <p:nvPr/>
        </p:nvSpPr>
        <p:spPr>
          <a:xfrm rot="5400000" flipV="1">
            <a:off x="8934708" y="3687924"/>
            <a:ext cx="863083" cy="345234"/>
          </a:xfrm>
          <a:prstGeom prst="rightArrow">
            <a:avLst/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725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NOME (JOGADOR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4B92-8AC5-4328-89CB-3DC9593A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123"/>
            <a:ext cx="4993568" cy="2908745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8A3807-1275-4D86-A7A0-B9C724A2934A}"/>
              </a:ext>
            </a:extLst>
          </p:cNvPr>
          <p:cNvPicPr/>
          <p:nvPr/>
        </p:nvPicPr>
        <p:blipFill rotWithShape="1">
          <a:blip r:embed="rId4"/>
          <a:srcRect l="2198" t="7813" r="19954" b="12397"/>
          <a:stretch/>
        </p:blipFill>
        <p:spPr bwMode="auto">
          <a:xfrm>
            <a:off x="6360234" y="2253064"/>
            <a:ext cx="4993568" cy="2906804"/>
          </a:xfrm>
          <a:prstGeom prst="rect">
            <a:avLst/>
          </a:prstGeom>
          <a:ln w="7620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444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ESCOLHA DE COR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7B2E3-8EC3-40FE-8B2F-AC420E6B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9" y="2253064"/>
            <a:ext cx="4997838" cy="290680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89C70C-82E1-4B41-ADEC-111F272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35" y="2246954"/>
            <a:ext cx="4993566" cy="29129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4" name="Seta: Curvada Para Cima 3">
            <a:extLst>
              <a:ext uri="{FF2B5EF4-FFF2-40B4-BE49-F238E27FC236}">
                <a16:creationId xmlns:a16="http://schemas.microsoft.com/office/drawing/2014/main" id="{10F8B18F-1010-4EB8-9833-3D39C37CBDF6}"/>
              </a:ext>
            </a:extLst>
          </p:cNvPr>
          <p:cNvSpPr/>
          <p:nvPr/>
        </p:nvSpPr>
        <p:spPr>
          <a:xfrm>
            <a:off x="1570485" y="4497087"/>
            <a:ext cx="5860125" cy="1325562"/>
          </a:xfrm>
          <a:prstGeom prst="curvedUpArrow">
            <a:avLst>
              <a:gd name="adj1" fmla="val 14452"/>
              <a:gd name="adj2" fmla="val 31816"/>
              <a:gd name="adj3" fmla="val 19643"/>
            </a:avLst>
          </a:prstGeom>
          <a:solidFill>
            <a:srgbClr val="7030A0"/>
          </a:solidFill>
          <a:ln w="28575"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3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26C4D4-EED4-4080-8678-41CE7A53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FECEA6-F42E-4F0D-9A8D-DBC6194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PLAY</a:t>
            </a:r>
            <a:b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pt-PT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(STAGE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FE7F4D-8CDF-4D7E-B94A-221F5C9B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59" y="2055813"/>
            <a:ext cx="6400081" cy="3729114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76938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498</Words>
  <Application>Microsoft Office PowerPoint</Application>
  <PresentationFormat>Ecrã Panorâmico</PresentationFormat>
  <Paragraphs>188</Paragraphs>
  <Slides>37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DESCRIÇÃO DO JOGO</vt:lpstr>
      <vt:lpstr>IDEIA DO GRUPO</vt:lpstr>
      <vt:lpstr>MENU INICIAL</vt:lpstr>
      <vt:lpstr>CONTROLOS</vt:lpstr>
      <vt:lpstr>ESCOLHA DE NOME (JOGADOR 1)</vt:lpstr>
      <vt:lpstr>ESCOLHA DE NOME (JOGADOR 2)</vt:lpstr>
      <vt:lpstr>ESCOLHA DE COR </vt:lpstr>
      <vt:lpstr>HOW TO PLAY (STAGE 1)</vt:lpstr>
      <vt:lpstr>HOW TO PLAY (STAGE 1)</vt:lpstr>
      <vt:lpstr>HOW TO PLAY (STAGE 1)</vt:lpstr>
      <vt:lpstr>HOW TO PLAY (STAGE 1)</vt:lpstr>
      <vt:lpstr>HOW TO PLAY (STAGE 1)</vt:lpstr>
      <vt:lpstr>STAGE 1</vt:lpstr>
      <vt:lpstr>STAGE 1</vt:lpstr>
      <vt:lpstr>STAGE 1-3 COMPLETE</vt:lpstr>
      <vt:lpstr>SCORE INDIVIDUAL</vt:lpstr>
      <vt:lpstr>HOW TO PLAY (STAGE 2)</vt:lpstr>
      <vt:lpstr>HOW TO PLAY (STAGE 2)</vt:lpstr>
      <vt:lpstr>HOW TO PLAY (STAGE 2)</vt:lpstr>
      <vt:lpstr>STAGE 2</vt:lpstr>
      <vt:lpstr>STAGE 2</vt:lpstr>
      <vt:lpstr>STAGE 2-3 COMPLETE</vt:lpstr>
      <vt:lpstr>HOW TO PLAY (STAGE 3)</vt:lpstr>
      <vt:lpstr>HOW TO PLAY (STAGE 3)</vt:lpstr>
      <vt:lpstr>HOW TO PLAY (STAGE 3)</vt:lpstr>
      <vt:lpstr>HOW TO PLAY (STAGE 3)</vt:lpstr>
      <vt:lpstr>STAGE 3</vt:lpstr>
      <vt:lpstr>VICTÓRIA</vt:lpstr>
      <vt:lpstr>GAME OVER</vt:lpstr>
      <vt:lpstr>CONCEITOS DE POO</vt:lpstr>
      <vt:lpstr>CONSTRUTORES</vt:lpstr>
      <vt:lpstr>OVERRIDING</vt:lpstr>
      <vt:lpstr>OVERLOADING</vt:lpstr>
      <vt:lpstr>HERANÇA</vt:lpstr>
      <vt:lpstr>ENCAPSULAMENTO</vt:lpstr>
      <vt:lpstr>DEMONSTRAÇÃO DO JOGO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Andrés</dc:creator>
  <cp:lastModifiedBy>Diego Andrés</cp:lastModifiedBy>
  <cp:revision>79</cp:revision>
  <dcterms:created xsi:type="dcterms:W3CDTF">2020-03-18T10:47:32Z</dcterms:created>
  <dcterms:modified xsi:type="dcterms:W3CDTF">2020-03-26T12:44:26Z</dcterms:modified>
</cp:coreProperties>
</file>